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63" r:id="rId1"/>
    <p:sldMasterId id="2147483750" r:id="rId2"/>
  </p:sldMasterIdLst>
  <p:notesMasterIdLst>
    <p:notesMasterId r:id="rId17"/>
  </p:notesMasterIdLst>
  <p:sldIdLst>
    <p:sldId id="292" r:id="rId3"/>
    <p:sldId id="3717" r:id="rId4"/>
    <p:sldId id="3775" r:id="rId5"/>
    <p:sldId id="3776" r:id="rId6"/>
    <p:sldId id="3777" r:id="rId7"/>
    <p:sldId id="3778" r:id="rId8"/>
    <p:sldId id="3780" r:id="rId9"/>
    <p:sldId id="3781" r:id="rId10"/>
    <p:sldId id="3782" r:id="rId11"/>
    <p:sldId id="3783" r:id="rId12"/>
    <p:sldId id="3785" r:id="rId13"/>
    <p:sldId id="3786" r:id="rId14"/>
    <p:sldId id="3787" r:id="rId15"/>
    <p:sldId id="1737" r:id="rId16"/>
  </p:sldIdLst>
  <p:sldSz cx="18288000" cy="10287000"/>
  <p:notesSz cx="6735763" cy="9866313"/>
  <p:embeddedFontLst>
    <p:embeddedFont>
      <p:font typeface="等线" panose="02010600030101010101" pitchFamily="2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icrosoft YaHei" panose="020B0503020204020204" pitchFamily="34" charset="-122"/>
      <p:regular r:id="rId26"/>
      <p:bold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AFA"/>
    <a:srgbClr val="3DF3F3"/>
    <a:srgbClr val="969696"/>
    <a:srgbClr val="FFFFFF"/>
    <a:srgbClr val="CCECFF"/>
    <a:srgbClr val="005696"/>
    <a:srgbClr val="00B0F0"/>
    <a:srgbClr val="FFCF37"/>
    <a:srgbClr val="FFD961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6" autoAdjust="0"/>
    <p:restoredTop sz="94249" autoAdjust="0"/>
  </p:normalViewPr>
  <p:slideViewPr>
    <p:cSldViewPr snapToGrid="0">
      <p:cViewPr varScale="1">
        <p:scale>
          <a:sx n="77" d="100"/>
          <a:sy n="77" d="100"/>
        </p:scale>
        <p:origin x="18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82EE2153-46DE-4B1D-8860-3D47A3DDD205}" type="datetimeFigureOut">
              <a:rPr lang="en-US" smtClean="0"/>
              <a:pPr/>
              <a:t>03/05/2024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549A990F-D61C-47C5-9235-74844A1A3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6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34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74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04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5B57-1D13-45FB-9275-02A0D53F976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4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7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5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1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5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1601"/>
            <a:ext cx="15773400" cy="6623846"/>
          </a:xfrm>
        </p:spPr>
        <p:txBody>
          <a:bodyPr>
            <a:normAutofit/>
          </a:bodyPr>
          <a:lstStyle>
            <a:lvl1pPr>
              <a:defRPr sz="4000">
                <a:latin typeface="Segoe UI" panose="020B0502040204020203" pitchFamily="34" charset="0"/>
              </a:defRPr>
            </a:lvl1pPr>
            <a:lvl2pPr>
              <a:defRPr sz="3200">
                <a:latin typeface="Segoe UI" panose="020B0502040204020203" pitchFamily="34" charset="0"/>
              </a:defRPr>
            </a:lvl2pPr>
            <a:lvl3pPr>
              <a:defRPr sz="2800">
                <a:latin typeface="Segoe UI" panose="020B0502040204020203" pitchFamily="34" charset="0"/>
              </a:defRPr>
            </a:lvl3pPr>
            <a:lvl4pPr>
              <a:defRPr sz="2400">
                <a:latin typeface="Segoe UI" panose="020B0502040204020203" pitchFamily="34" charset="0"/>
              </a:defRPr>
            </a:lvl4pPr>
            <a:lvl5pPr>
              <a:defRPr sz="2400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8811" y="9534526"/>
            <a:ext cx="3443290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1B2-1D19-4ED5-AE17-E14D091E2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FB107-60FD-466C-9E54-BEA2BACC21F4}"/>
              </a:ext>
            </a:extLst>
          </p:cNvPr>
          <p:cNvSpPr/>
          <p:nvPr userDrawn="1"/>
        </p:nvSpPr>
        <p:spPr>
          <a:xfrm>
            <a:off x="0" y="254432"/>
            <a:ext cx="2057400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480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6BF04-9D0F-4F22-9E75-262CF20FA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4" y="30596"/>
            <a:ext cx="1552144" cy="1552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0" y="254432"/>
            <a:ext cx="7374848" cy="11274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21A476-5264-438C-83E4-2D5FC800C3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1829934"/>
            <a:ext cx="15773400" cy="5480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Segoe UI" panose="020B0502040204020203" pitchFamily="34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Submenu</a:t>
            </a:r>
          </a:p>
        </p:txBody>
      </p:sp>
    </p:spTree>
    <p:extLst>
      <p:ext uri="{BB962C8B-B14F-4D97-AF65-F5344CB8AC3E}">
        <p14:creationId xmlns:p14="http://schemas.microsoft.com/office/powerpoint/2010/main" val="382389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7FB107-60FD-466C-9E54-BEA2BACC21F4}"/>
              </a:ext>
            </a:extLst>
          </p:cNvPr>
          <p:cNvSpPr/>
          <p:nvPr userDrawn="1"/>
        </p:nvSpPr>
        <p:spPr>
          <a:xfrm>
            <a:off x="0" y="610032"/>
            <a:ext cx="2057400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480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6BF04-9D0F-4F22-9E75-262CF20FA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4" y="386196"/>
            <a:ext cx="1552143" cy="15521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150F3B-FDD7-4CB0-B534-8D34E904AAD2}"/>
              </a:ext>
            </a:extLst>
          </p:cNvPr>
          <p:cNvGrpSpPr/>
          <p:nvPr userDrawn="1"/>
        </p:nvGrpSpPr>
        <p:grpSpPr>
          <a:xfrm>
            <a:off x="363866" y="9494071"/>
            <a:ext cx="2251331" cy="588146"/>
            <a:chOff x="8790940" y="158480"/>
            <a:chExt cx="1550925" cy="4122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5D88A3-FC4C-44DA-9FB0-660131D5ED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40"/>
            <a:stretch/>
          </p:blipFill>
          <p:spPr>
            <a:xfrm>
              <a:off x="8790940" y="158480"/>
              <a:ext cx="417069" cy="41228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06D5C4-9021-493D-9057-14AF25263F18}"/>
                </a:ext>
              </a:extLst>
            </p:cNvPr>
            <p:cNvSpPr txBox="1"/>
            <p:nvPr userDrawn="1"/>
          </p:nvSpPr>
          <p:spPr>
            <a:xfrm>
              <a:off x="9208009" y="186310"/>
              <a:ext cx="1133856" cy="291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VNPT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10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1600"/>
            <a:ext cx="15773400" cy="6623846"/>
          </a:xfrm>
        </p:spPr>
        <p:txBody>
          <a:bodyPr>
            <a:normAutofit/>
          </a:bodyPr>
          <a:lstStyle>
            <a:lvl1pPr>
              <a:defRPr sz="4000">
                <a:latin typeface="Segoe UI" panose="020B0502040204020203" pitchFamily="34" charset="0"/>
              </a:defRPr>
            </a:lvl1pPr>
            <a:lvl2pPr>
              <a:defRPr sz="3200">
                <a:latin typeface="Segoe UI" panose="020B0502040204020203" pitchFamily="34" charset="0"/>
              </a:defRPr>
            </a:lvl2pPr>
            <a:lvl3pPr>
              <a:defRPr sz="2800">
                <a:latin typeface="Segoe UI" panose="020B0502040204020203" pitchFamily="34" charset="0"/>
              </a:defRPr>
            </a:lvl3pPr>
            <a:lvl4pPr>
              <a:defRPr sz="2400">
                <a:latin typeface="Segoe UI" panose="020B0502040204020203" pitchFamily="34" charset="0"/>
              </a:defRPr>
            </a:lvl4pPr>
            <a:lvl5pPr>
              <a:defRPr sz="2400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8810" y="9534526"/>
            <a:ext cx="3443290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1B2-1D19-4ED5-AE17-E14D091E2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FB107-60FD-466C-9E54-BEA2BACC21F4}"/>
              </a:ext>
            </a:extLst>
          </p:cNvPr>
          <p:cNvSpPr/>
          <p:nvPr userDrawn="1"/>
        </p:nvSpPr>
        <p:spPr>
          <a:xfrm>
            <a:off x="0" y="610032"/>
            <a:ext cx="2057400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480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6BF04-9D0F-4F22-9E75-262CF20FA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4" y="386195"/>
            <a:ext cx="1552143" cy="1552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0" y="610031"/>
            <a:ext cx="7374847" cy="11274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21A476-5264-438C-83E4-2D5FC800C3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299" y="1829934"/>
            <a:ext cx="15773400" cy="5480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Segoe UI" panose="020B0502040204020203" pitchFamily="34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Submenu</a:t>
            </a:r>
          </a:p>
        </p:txBody>
      </p:sp>
    </p:spTree>
    <p:extLst>
      <p:ext uri="{BB962C8B-B14F-4D97-AF65-F5344CB8AC3E}">
        <p14:creationId xmlns:p14="http://schemas.microsoft.com/office/powerpoint/2010/main" val="204667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467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900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9BD69-FF30-450A-B7B2-1E0FE13F0EE7}" type="slidenum">
              <a:rPr lang="en-US" smtClean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70C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1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7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2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ACA244FB-78EE-47F2-913C-1DFAA1456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1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68" r:id="rId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ACA244FB-78EE-47F2-913C-1DFAA1456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256E2C5-F5D3-4805-B8E1-EC4B9CF11A4C}"/>
              </a:ext>
            </a:extLst>
          </p:cNvPr>
          <p:cNvGrpSpPr/>
          <p:nvPr/>
        </p:nvGrpSpPr>
        <p:grpSpPr>
          <a:xfrm>
            <a:off x="0" y="-600891"/>
            <a:ext cx="18516604" cy="10287002"/>
            <a:chOff x="-4" y="8963"/>
            <a:chExt cx="12344402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9898F5-597D-437E-B6DB-ACB649091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44"/>
            <a:stretch/>
          </p:blipFill>
          <p:spPr>
            <a:xfrm>
              <a:off x="-4" y="8963"/>
              <a:ext cx="12192001" cy="68580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F9DB00-7C9D-478D-B314-7CEC638A4D1B}"/>
                </a:ext>
              </a:extLst>
            </p:cNvPr>
            <p:cNvSpPr txBox="1"/>
            <p:nvPr/>
          </p:nvSpPr>
          <p:spPr>
            <a:xfrm>
              <a:off x="152399" y="2244318"/>
              <a:ext cx="1219199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680827D-8006-4623-B6B4-9AAB6C3083F6}"/>
              </a:ext>
            </a:extLst>
          </p:cNvPr>
          <p:cNvSpPr/>
          <p:nvPr/>
        </p:nvSpPr>
        <p:spPr>
          <a:xfrm>
            <a:off x="10534015" y="8139871"/>
            <a:ext cx="3700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600" b="1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Vinh, </a:t>
            </a:r>
            <a:r>
              <a:rPr lang="en-US" sz="3600" b="1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D62E9A-6F29-42A7-9DB1-8886C90765BA}"/>
              </a:ext>
            </a:extLst>
          </p:cNvPr>
          <p:cNvCxnSpPr/>
          <p:nvPr/>
        </p:nvCxnSpPr>
        <p:spPr>
          <a:xfrm>
            <a:off x="10216515" y="68592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A08D1B-839A-4E36-99F1-B39E49C8C5F0}"/>
              </a:ext>
            </a:extLst>
          </p:cNvPr>
          <p:cNvCxnSpPr/>
          <p:nvPr/>
        </p:nvCxnSpPr>
        <p:spPr>
          <a:xfrm>
            <a:off x="10229215" y="70624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2075DE-0CFA-45DF-90B5-D1744472A5C1}"/>
              </a:ext>
            </a:extLst>
          </p:cNvPr>
          <p:cNvCxnSpPr/>
          <p:nvPr/>
        </p:nvCxnSpPr>
        <p:spPr>
          <a:xfrm>
            <a:off x="10368915" y="70116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77EAAF-784B-4BE9-87AC-E2C2FD6508A1}"/>
              </a:ext>
            </a:extLst>
          </p:cNvPr>
          <p:cNvCxnSpPr/>
          <p:nvPr/>
        </p:nvCxnSpPr>
        <p:spPr>
          <a:xfrm>
            <a:off x="10381615" y="72148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FE1025-9E79-4E26-946E-01A2A500F30D}"/>
              </a:ext>
            </a:extLst>
          </p:cNvPr>
          <p:cNvCxnSpPr/>
          <p:nvPr/>
        </p:nvCxnSpPr>
        <p:spPr>
          <a:xfrm>
            <a:off x="10521315" y="71640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30B584-12EB-413B-A60F-C2BFE9CCA20C}"/>
              </a:ext>
            </a:extLst>
          </p:cNvPr>
          <p:cNvCxnSpPr/>
          <p:nvPr/>
        </p:nvCxnSpPr>
        <p:spPr>
          <a:xfrm>
            <a:off x="10534015" y="73672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3">
            <a:extLst>
              <a:ext uri="{FF2B5EF4-FFF2-40B4-BE49-F238E27FC236}">
                <a16:creationId xmlns:a16="http://schemas.microsoft.com/office/drawing/2014/main" id="{959BA6C0-2205-4B8C-B255-9C19CC370DB6}"/>
              </a:ext>
            </a:extLst>
          </p:cNvPr>
          <p:cNvSpPr txBox="1"/>
          <p:nvPr/>
        </p:nvSpPr>
        <p:spPr>
          <a:xfrm>
            <a:off x="0" y="1228784"/>
            <a:ext cx="18288002" cy="46173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VNPT NGHỆ 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65" y="0"/>
            <a:ext cx="1188823" cy="1238309"/>
          </a:xfrm>
          <a:prstGeom prst="rect">
            <a:avLst/>
          </a:prstGeom>
        </p:spPr>
      </p:pic>
      <p:sp>
        <p:nvSpPr>
          <p:cNvPr id="25" name="Title 3"/>
          <p:cNvSpPr txBox="1"/>
          <p:nvPr/>
        </p:nvSpPr>
        <p:spPr>
          <a:xfrm>
            <a:off x="-13063" y="1658852"/>
            <a:ext cx="18288001" cy="287282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DẪN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NẠP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SƠ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TRỰC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TUYẾN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 THỐNG THÔNG TIN GIẢI QUYẾT </a:t>
            </a:r>
          </a:p>
          <a:p>
            <a:pPr algn="ctr">
              <a:lnSpc>
                <a:spcPct val="130000"/>
              </a:lnSpc>
            </a:pP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THỦ TỤC HÀNH CHÍNH TỈNH NGHỆ AN</a:t>
            </a:r>
          </a:p>
          <a:p>
            <a:pPr algn="ctr">
              <a:lnSpc>
                <a:spcPct val="130000"/>
              </a:lnSpc>
            </a:pP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(VNPT IGATE)</a:t>
            </a:r>
          </a:p>
        </p:txBody>
      </p:sp>
    </p:spTree>
    <p:extLst>
      <p:ext uri="{BB962C8B-B14F-4D97-AF65-F5344CB8AC3E}">
        <p14:creationId xmlns:p14="http://schemas.microsoft.com/office/powerpoint/2010/main" val="1734788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thanh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toán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theo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thức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Thanh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toán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tuyến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Thanh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toán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tại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phận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cửa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10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689E9-0C0F-E0A2-0AC5-21589DE62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668" y="2135856"/>
            <a:ext cx="10785741" cy="70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Sau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hoàn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bước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cầu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xác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tin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tuyến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11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533EA-FCCB-027D-229A-BE845032D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241" y="2147996"/>
            <a:ext cx="10846939" cy="66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Hệ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thống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báo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hiển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thị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tuyến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bổ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sung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cứ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xử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lý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…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này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.</a:t>
            </a: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12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EAD08-3CC6-8A80-F04A-E2BE2CC98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725" y="2026314"/>
            <a:ext cx="10842736" cy="70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lý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lý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mình.Tra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cứu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bổ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sung,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theo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dõi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13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0194D-834F-79F4-C24E-C4A837B72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234" y="1898090"/>
            <a:ext cx="10900946" cy="68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13246" y="916092"/>
            <a:ext cx="1139427" cy="856644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16655" y="514618"/>
            <a:ext cx="723981" cy="828212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67" y="510636"/>
            <a:ext cx="6945208" cy="7898692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2670" y="1607344"/>
            <a:ext cx="10935327" cy="7863447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855E5674-C388-4F36-93D7-9A332D85D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06" y="2576744"/>
            <a:ext cx="9031095" cy="2844795"/>
          </a:xfrm>
          <a:prstGeom prst="rect">
            <a:avLst/>
          </a:prstGeom>
        </p:spPr>
      </p:pic>
      <p:sp>
        <p:nvSpPr>
          <p:cNvPr id="39" name="椭圆 37"/>
          <p:cNvSpPr/>
          <p:nvPr/>
        </p:nvSpPr>
        <p:spPr>
          <a:xfrm flipV="1">
            <a:off x="973812" y="8858787"/>
            <a:ext cx="626388" cy="626388"/>
          </a:xfrm>
          <a:custGeom>
            <a:avLst/>
            <a:gdLst>
              <a:gd name="connsiteX0" fmla="*/ 165100 w 331788"/>
              <a:gd name="connsiteY0" fmla="*/ 53975 h 331788"/>
              <a:gd name="connsiteX1" fmla="*/ 156055 w 331788"/>
              <a:gd name="connsiteY1" fmla="*/ 57874 h 331788"/>
              <a:gd name="connsiteX2" fmla="*/ 135381 w 331788"/>
              <a:gd name="connsiteY2" fmla="*/ 77370 h 331788"/>
              <a:gd name="connsiteX3" fmla="*/ 57852 w 331788"/>
              <a:gd name="connsiteY3" fmla="*/ 155352 h 331788"/>
              <a:gd name="connsiteX4" fmla="*/ 53975 w 331788"/>
              <a:gd name="connsiteY4" fmla="*/ 165750 h 331788"/>
              <a:gd name="connsiteX5" fmla="*/ 57852 w 331788"/>
              <a:gd name="connsiteY5" fmla="*/ 174848 h 331788"/>
              <a:gd name="connsiteX6" fmla="*/ 77234 w 331788"/>
              <a:gd name="connsiteY6" fmla="*/ 194343 h 331788"/>
              <a:gd name="connsiteX7" fmla="*/ 87571 w 331788"/>
              <a:gd name="connsiteY7" fmla="*/ 198243 h 331788"/>
              <a:gd name="connsiteX8" fmla="*/ 96616 w 331788"/>
              <a:gd name="connsiteY8" fmla="*/ 194343 h 331788"/>
              <a:gd name="connsiteX9" fmla="*/ 137965 w 331788"/>
              <a:gd name="connsiteY9" fmla="*/ 154053 h 331788"/>
              <a:gd name="connsiteX10" fmla="*/ 137965 w 331788"/>
              <a:gd name="connsiteY10" fmla="*/ 263228 h 331788"/>
              <a:gd name="connsiteX11" fmla="*/ 141842 w 331788"/>
              <a:gd name="connsiteY11" fmla="*/ 272326 h 331788"/>
              <a:gd name="connsiteX12" fmla="*/ 150887 w 331788"/>
              <a:gd name="connsiteY12" fmla="*/ 276225 h 331788"/>
              <a:gd name="connsiteX13" fmla="*/ 179314 w 331788"/>
              <a:gd name="connsiteY13" fmla="*/ 276225 h 331788"/>
              <a:gd name="connsiteX14" fmla="*/ 188359 w 331788"/>
              <a:gd name="connsiteY14" fmla="*/ 272326 h 331788"/>
              <a:gd name="connsiteX15" fmla="*/ 192235 w 331788"/>
              <a:gd name="connsiteY15" fmla="*/ 263228 h 331788"/>
              <a:gd name="connsiteX16" fmla="*/ 192235 w 331788"/>
              <a:gd name="connsiteY16" fmla="*/ 154053 h 331788"/>
              <a:gd name="connsiteX17" fmla="*/ 233584 w 331788"/>
              <a:gd name="connsiteY17" fmla="*/ 194343 h 331788"/>
              <a:gd name="connsiteX18" fmla="*/ 242629 w 331788"/>
              <a:gd name="connsiteY18" fmla="*/ 199542 h 331788"/>
              <a:gd name="connsiteX19" fmla="*/ 252967 w 331788"/>
              <a:gd name="connsiteY19" fmla="*/ 194343 h 331788"/>
              <a:gd name="connsiteX20" fmla="*/ 272349 w 331788"/>
              <a:gd name="connsiteY20" fmla="*/ 174848 h 331788"/>
              <a:gd name="connsiteX21" fmla="*/ 276225 w 331788"/>
              <a:gd name="connsiteY21" fmla="*/ 165750 h 331788"/>
              <a:gd name="connsiteX22" fmla="*/ 272349 w 331788"/>
              <a:gd name="connsiteY22" fmla="*/ 155352 h 331788"/>
              <a:gd name="connsiteX23" fmla="*/ 194820 w 331788"/>
              <a:gd name="connsiteY23" fmla="*/ 77370 h 331788"/>
              <a:gd name="connsiteX24" fmla="*/ 175437 w 331788"/>
              <a:gd name="connsiteY24" fmla="*/ 57874 h 331788"/>
              <a:gd name="connsiteX25" fmla="*/ 165100 w 331788"/>
              <a:gd name="connsiteY25" fmla="*/ 53975 h 331788"/>
              <a:gd name="connsiteX26" fmla="*/ 165894 w 331788"/>
              <a:gd name="connsiteY26" fmla="*/ 0 h 331788"/>
              <a:gd name="connsiteX27" fmla="*/ 248841 w 331788"/>
              <a:gd name="connsiteY27" fmla="*/ 22033 h 331788"/>
              <a:gd name="connsiteX28" fmla="*/ 309755 w 331788"/>
              <a:gd name="connsiteY28" fmla="*/ 82947 h 331788"/>
              <a:gd name="connsiteX29" fmla="*/ 331788 w 331788"/>
              <a:gd name="connsiteY29" fmla="*/ 165894 h 331788"/>
              <a:gd name="connsiteX30" fmla="*/ 309755 w 331788"/>
              <a:gd name="connsiteY30" fmla="*/ 248841 h 331788"/>
              <a:gd name="connsiteX31" fmla="*/ 248841 w 331788"/>
              <a:gd name="connsiteY31" fmla="*/ 309755 h 331788"/>
              <a:gd name="connsiteX32" fmla="*/ 165894 w 331788"/>
              <a:gd name="connsiteY32" fmla="*/ 331788 h 331788"/>
              <a:gd name="connsiteX33" fmla="*/ 82947 w 331788"/>
              <a:gd name="connsiteY33" fmla="*/ 309755 h 331788"/>
              <a:gd name="connsiteX34" fmla="*/ 22033 w 331788"/>
              <a:gd name="connsiteY34" fmla="*/ 248841 h 331788"/>
              <a:gd name="connsiteX35" fmla="*/ 0 w 331788"/>
              <a:gd name="connsiteY35" fmla="*/ 165894 h 331788"/>
              <a:gd name="connsiteX36" fmla="*/ 22033 w 331788"/>
              <a:gd name="connsiteY36" fmla="*/ 82947 h 331788"/>
              <a:gd name="connsiteX37" fmla="*/ 82947 w 331788"/>
              <a:gd name="connsiteY37" fmla="*/ 22033 h 331788"/>
              <a:gd name="connsiteX38" fmla="*/ 165894 w 331788"/>
              <a:gd name="connsiteY38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31788" h="331788">
                <a:moveTo>
                  <a:pt x="165100" y="53975"/>
                </a:moveTo>
                <a:cubicBezTo>
                  <a:pt x="161224" y="53975"/>
                  <a:pt x="158639" y="55275"/>
                  <a:pt x="156055" y="57874"/>
                </a:cubicBezTo>
                <a:cubicBezTo>
                  <a:pt x="156055" y="57874"/>
                  <a:pt x="156055" y="57874"/>
                  <a:pt x="135381" y="77370"/>
                </a:cubicBezTo>
                <a:cubicBezTo>
                  <a:pt x="135381" y="77370"/>
                  <a:pt x="135381" y="77370"/>
                  <a:pt x="57852" y="155352"/>
                </a:cubicBezTo>
                <a:cubicBezTo>
                  <a:pt x="55267" y="157952"/>
                  <a:pt x="53975" y="161851"/>
                  <a:pt x="53975" y="165750"/>
                </a:cubicBezTo>
                <a:cubicBezTo>
                  <a:pt x="53975" y="169649"/>
                  <a:pt x="55267" y="172248"/>
                  <a:pt x="57852" y="174848"/>
                </a:cubicBezTo>
                <a:cubicBezTo>
                  <a:pt x="57852" y="174848"/>
                  <a:pt x="57852" y="174848"/>
                  <a:pt x="77234" y="194343"/>
                </a:cubicBezTo>
                <a:cubicBezTo>
                  <a:pt x="79818" y="196943"/>
                  <a:pt x="83695" y="198243"/>
                  <a:pt x="87571" y="198243"/>
                </a:cubicBezTo>
                <a:cubicBezTo>
                  <a:pt x="91448" y="198243"/>
                  <a:pt x="94032" y="196943"/>
                  <a:pt x="96616" y="194343"/>
                </a:cubicBezTo>
                <a:cubicBezTo>
                  <a:pt x="96616" y="194343"/>
                  <a:pt x="96616" y="194343"/>
                  <a:pt x="137965" y="154053"/>
                </a:cubicBezTo>
                <a:cubicBezTo>
                  <a:pt x="137965" y="154053"/>
                  <a:pt x="137965" y="154053"/>
                  <a:pt x="137965" y="263228"/>
                </a:cubicBezTo>
                <a:cubicBezTo>
                  <a:pt x="137965" y="267127"/>
                  <a:pt x="139257" y="269727"/>
                  <a:pt x="141842" y="272326"/>
                </a:cubicBezTo>
                <a:cubicBezTo>
                  <a:pt x="144426" y="274925"/>
                  <a:pt x="147010" y="276225"/>
                  <a:pt x="150887" y="276225"/>
                </a:cubicBezTo>
                <a:cubicBezTo>
                  <a:pt x="150887" y="276225"/>
                  <a:pt x="150887" y="276225"/>
                  <a:pt x="179314" y="276225"/>
                </a:cubicBezTo>
                <a:cubicBezTo>
                  <a:pt x="183190" y="276225"/>
                  <a:pt x="185775" y="274925"/>
                  <a:pt x="188359" y="272326"/>
                </a:cubicBezTo>
                <a:cubicBezTo>
                  <a:pt x="190943" y="269727"/>
                  <a:pt x="192235" y="267127"/>
                  <a:pt x="192235" y="263228"/>
                </a:cubicBezTo>
                <a:cubicBezTo>
                  <a:pt x="192235" y="263228"/>
                  <a:pt x="192235" y="263228"/>
                  <a:pt x="192235" y="154053"/>
                </a:cubicBezTo>
                <a:cubicBezTo>
                  <a:pt x="192235" y="154053"/>
                  <a:pt x="192235" y="154053"/>
                  <a:pt x="233584" y="194343"/>
                </a:cubicBezTo>
                <a:cubicBezTo>
                  <a:pt x="236169" y="198243"/>
                  <a:pt x="238753" y="199542"/>
                  <a:pt x="242629" y="199542"/>
                </a:cubicBezTo>
                <a:cubicBezTo>
                  <a:pt x="246506" y="199542"/>
                  <a:pt x="250382" y="198243"/>
                  <a:pt x="252967" y="194343"/>
                </a:cubicBezTo>
                <a:cubicBezTo>
                  <a:pt x="252967" y="194343"/>
                  <a:pt x="252967" y="194343"/>
                  <a:pt x="272349" y="174848"/>
                </a:cubicBezTo>
                <a:cubicBezTo>
                  <a:pt x="274933" y="172248"/>
                  <a:pt x="276225" y="169649"/>
                  <a:pt x="276225" y="165750"/>
                </a:cubicBezTo>
                <a:cubicBezTo>
                  <a:pt x="276225" y="161851"/>
                  <a:pt x="274933" y="157952"/>
                  <a:pt x="272349" y="155352"/>
                </a:cubicBezTo>
                <a:cubicBezTo>
                  <a:pt x="272349" y="155352"/>
                  <a:pt x="272349" y="155352"/>
                  <a:pt x="194820" y="77370"/>
                </a:cubicBezTo>
                <a:cubicBezTo>
                  <a:pt x="194820" y="77370"/>
                  <a:pt x="194820" y="77370"/>
                  <a:pt x="175437" y="57874"/>
                </a:cubicBezTo>
                <a:cubicBezTo>
                  <a:pt x="171561" y="55275"/>
                  <a:pt x="168977" y="53975"/>
                  <a:pt x="165100" y="53975"/>
                </a:cubicBezTo>
                <a:close/>
                <a:moveTo>
                  <a:pt x="165894" y="0"/>
                </a:moveTo>
                <a:cubicBezTo>
                  <a:pt x="195703" y="0"/>
                  <a:pt x="224216" y="7776"/>
                  <a:pt x="248841" y="22033"/>
                </a:cubicBezTo>
                <a:cubicBezTo>
                  <a:pt x="274762" y="37585"/>
                  <a:pt x="294203" y="57026"/>
                  <a:pt x="309755" y="82947"/>
                </a:cubicBezTo>
                <a:cubicBezTo>
                  <a:pt x="324012" y="107572"/>
                  <a:pt x="331788" y="136085"/>
                  <a:pt x="331788" y="165894"/>
                </a:cubicBezTo>
                <a:cubicBezTo>
                  <a:pt x="331788" y="195703"/>
                  <a:pt x="324012" y="224216"/>
                  <a:pt x="309755" y="248841"/>
                </a:cubicBezTo>
                <a:cubicBezTo>
                  <a:pt x="294203" y="274762"/>
                  <a:pt x="274762" y="294203"/>
                  <a:pt x="248841" y="309755"/>
                </a:cubicBezTo>
                <a:cubicBezTo>
                  <a:pt x="224216" y="324012"/>
                  <a:pt x="195703" y="331788"/>
                  <a:pt x="165894" y="331788"/>
                </a:cubicBezTo>
                <a:cubicBezTo>
                  <a:pt x="136085" y="331788"/>
                  <a:pt x="107572" y="324012"/>
                  <a:pt x="82947" y="309755"/>
                </a:cubicBezTo>
                <a:cubicBezTo>
                  <a:pt x="57026" y="294203"/>
                  <a:pt x="37585" y="274762"/>
                  <a:pt x="22033" y="248841"/>
                </a:cubicBezTo>
                <a:cubicBezTo>
                  <a:pt x="7776" y="224216"/>
                  <a:pt x="0" y="195703"/>
                  <a:pt x="0" y="165894"/>
                </a:cubicBezTo>
                <a:cubicBezTo>
                  <a:pt x="0" y="136085"/>
                  <a:pt x="7776" y="107572"/>
                  <a:pt x="22033" y="82947"/>
                </a:cubicBezTo>
                <a:cubicBezTo>
                  <a:pt x="37585" y="57026"/>
                  <a:pt x="57026" y="37585"/>
                  <a:pt x="82947" y="22033"/>
                </a:cubicBezTo>
                <a:cubicBezTo>
                  <a:pt x="107572" y="7776"/>
                  <a:pt x="136085" y="0"/>
                  <a:pt x="16589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zh-CN" altLang="en-US" sz="2700">
              <a:solidFill>
                <a:srgbClr val="FFFFFF"/>
              </a:solidFill>
              <a:latin typeface="Arial"/>
              <a:ea typeface="微软雅黑"/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97157455-17A6-472C-85D9-2014FCF60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61" y="1607344"/>
            <a:ext cx="10930763" cy="78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66941"/>
      </p:ext>
    </p:extLst>
  </p:cSld>
  <p:clrMapOvr>
    <a:masterClrMapping/>
  </p:clrMapOvr>
  <p:transition spd="slow" advTm="0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NẠP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HỒ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SƠ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TRỰC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TUYẾN</a:t>
            </a:r>
            <a:endParaRPr lang="vi-VN" sz="3200" b="1" dirty="0">
              <a:cs typeface="Segoe UI" panose="020B0502040204020203" pitchFamily="34" charset="0"/>
            </a:endParaRP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2"/>
            <a:ext cx="5673133" cy="1727200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đăng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cổng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dịch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tỉnh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An: https://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dichvucong.nghean.gov.vn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/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2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A7749-7BB5-D6A5-3425-74E7763CD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822" y="2203440"/>
            <a:ext cx="10624588" cy="64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NẠP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HỒ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SƠ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TRỰC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TUYẾN</a:t>
            </a:r>
            <a:endParaRPr lang="vi-VN" sz="3200" b="1" dirty="0">
              <a:cs typeface="Segoe UI" panose="020B0502040204020203" pitchFamily="34" charset="0"/>
            </a:endParaRP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2"/>
            <a:ext cx="5673133" cy="1727200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khoản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nạp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tuyến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3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6D10C-A85D-57B7-8F80-D68DD3F3A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954" y="1958730"/>
            <a:ext cx="10602226" cy="6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050684" y="3314689"/>
            <a:ext cx="5673133" cy="3061325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thức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khoản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khoản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vụ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quốc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gia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khoản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định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danh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VNeID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4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B5C3F-44D2-E994-E1D8-F9E2D1640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26" y="2010808"/>
            <a:ext cx="10694483" cy="69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Sau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khoản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mạng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”.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nạp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5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9315-8A40-FFF9-0BF2-B17CB131C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690" y="2026314"/>
            <a:ext cx="11127007" cy="67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kiếm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ấn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6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504EB-DCF2-D4DA-7767-FDFAD20DF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633" y="2096462"/>
            <a:ext cx="10729776" cy="63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quan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giải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quyết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sau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đồng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chuyển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sang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bước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theo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7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09BBF-8411-ED92-D4E5-A9917C45A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489" y="2026314"/>
            <a:ext cx="10792691" cy="65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kèm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cầu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Sau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hoàn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kèm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ấn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Đồng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chuyển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sang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bước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theo.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8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93546-7E48-3557-B521-97C945AA5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014" y="2026314"/>
            <a:ext cx="10780166" cy="61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kèm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cầu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Sau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hoàn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kèm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ấn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Đồng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chuyển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sang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bước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theo.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9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93546-7E48-3557-B521-97C945AA5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014" y="2026314"/>
            <a:ext cx="10780166" cy="61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2922</Words>
  <Application>Microsoft Office PowerPoint</Application>
  <PresentationFormat>Custom</PresentationFormat>
  <Paragraphs>183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Segoe UI</vt:lpstr>
      <vt:lpstr>Times New Roman</vt:lpstr>
      <vt:lpstr>Calibri</vt:lpstr>
      <vt:lpstr>Arial</vt:lpstr>
      <vt:lpstr>Tahoma</vt:lpstr>
      <vt:lpstr>等线</vt:lpstr>
      <vt:lpstr>Calibri Light</vt:lpstr>
      <vt:lpstr>Microsoft YaHei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2020-08-24T23:36:50Z</dcterms:created>
  <dcterms:modified xsi:type="dcterms:W3CDTF">2024-05-03T08:55:14Z</dcterms:modified>
</cp:coreProperties>
</file>